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2"/>
  </p:notesMasterIdLst>
  <p:handoutMasterIdLst>
    <p:handoutMasterId r:id="rId13"/>
  </p:handoutMasterIdLst>
  <p:sldIdLst>
    <p:sldId id="1319" r:id="rId5"/>
    <p:sldId id="1325" r:id="rId6"/>
    <p:sldId id="1324" r:id="rId7"/>
    <p:sldId id="1323" r:id="rId8"/>
    <p:sldId id="1326" r:id="rId9"/>
    <p:sldId id="1321" r:id="rId10"/>
    <p:sldId id="1322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5"/>
            <p14:sldId id="1324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16" d="100"/>
          <a:sy n="116" d="100"/>
        </p:scale>
        <p:origin x="84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9/28/2017 9:26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9/28/2017 9:26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2" Type="http://schemas.openxmlformats.org/officeDocument/2006/relationships/hyperlink" Target="https://www.meetup.com/Xamarin-Cologne-User-Grou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eetup.com/net-user-group-koel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784563" y="1784384"/>
            <a:ext cx="2166599" cy="1877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09:10 - 09:40</a:t>
            </a:r>
          </a:p>
          <a:p>
            <a:r>
              <a:rPr lang="en-US" dirty="0">
                <a:solidFill>
                  <a:schemeClr val="bg1"/>
                </a:solidFill>
              </a:rPr>
              <a:t>Keynote by Laurent </a:t>
            </a:r>
            <a:r>
              <a:rPr lang="en-US" dirty="0" err="1">
                <a:solidFill>
                  <a:schemeClr val="bg1"/>
                </a:solidFill>
              </a:rPr>
              <a:t>Bugnion</a:t>
            </a:r>
            <a:r>
              <a:rPr lang="en-US" dirty="0">
                <a:solidFill>
                  <a:schemeClr val="bg1"/>
                </a:solidFill>
              </a:rPr>
              <a:t>: Azure Functions and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2125662"/>
            <a:ext cx="2590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19050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637" y="4181561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smtClean="0">
                <a:solidFill>
                  <a:srgbClr val="C00000"/>
                </a:solidFill>
              </a:rPr>
              <a:t>1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1937" y="4181560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rgbClr val="C00000"/>
                </a:solidFill>
              </a:rPr>
              <a:t>2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624" y="5554662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Breakout Sessions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5837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7" y="958285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67857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287054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password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12345</a:t>
            </a: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Hashtag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Conferende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170</Words>
  <Application>Microsoft Office PowerPoint</Application>
  <PresentationFormat>Custom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Agenda</vt:lpstr>
      <vt:lpstr>Speakers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31</cp:revision>
  <dcterms:created xsi:type="dcterms:W3CDTF">2017-02-22T22:03:09Z</dcterms:created>
  <dcterms:modified xsi:type="dcterms:W3CDTF">2017-09-28T07:30:50Z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